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user\Documents\Потапов Н.Н\Архив Сибириады\Сибириада ШАГ в МЕЧТ У 2015\Сибириада 2015 фото\IMG_46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64904"/>
            <a:ext cx="5484101" cy="41130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Users\user\Documents\Потапов Н.Н\Архив Сибириады\Сибириада ШАГ в МЕЧТ У 2015\Сибириада 2015 фото\IMG_46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077072"/>
            <a:ext cx="3203848" cy="2402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Users\user\Documents\Потапов Н.Н\Архив Сибириады\Сибириада ШАГ в МЕЧТ У 2015\Сибириада 2015 фото\IMG_46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420888"/>
            <a:ext cx="2771800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C:\Users\user\Documents\Потапов Н.Н\Архив Сибириады\Сибириада ШАГ в МЕЧТ У 2015\Сибириада 2015 фото\IMG_45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260648"/>
            <a:ext cx="2771800" cy="207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user\Documents\Потапов Н.Н\Архив Сибириады\Сибириада ШАГ в МЕЧТ У 2015\Сибириада 2015 фото\IMG_45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60648"/>
            <a:ext cx="2496277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user\Documents\Потапов Н.Н\Архив Сибириады\Сибириада ШАГ в МЕЧТ У 2015\Сибириада 2015 фото\IMG_456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188640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664296"/>
          </a:xfrm>
        </p:spPr>
        <p:txBody>
          <a:bodyPr>
            <a:noAutofit/>
          </a:bodyPr>
          <a:lstStyle/>
          <a:p>
            <a:pPr algn="l"/>
            <a:r>
              <a:rPr lang="ru-RU" sz="6600" b="1" dirty="0" smtClean="0">
                <a:solidFill>
                  <a:srgbClr val="FFC000"/>
                </a:solidFill>
              </a:rPr>
              <a:t>Социально</a:t>
            </a:r>
            <a:br>
              <a:rPr lang="ru-RU" sz="6600" b="1" dirty="0" smtClean="0">
                <a:solidFill>
                  <a:srgbClr val="FFC000"/>
                </a:solidFill>
              </a:rPr>
            </a:br>
            <a:r>
              <a:rPr lang="ru-RU" sz="6600" b="1" dirty="0" smtClean="0">
                <a:solidFill>
                  <a:srgbClr val="FFC000"/>
                </a:solidFill>
              </a:rPr>
              <a:t>-экономический профиль</a:t>
            </a:r>
            <a:endParaRPr lang="ru-RU" sz="6600" b="1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cuments\Потапов Н.Н\Архив Сибириады\Сибириада 212004\Фотографии\_DSC5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628800"/>
            <a:ext cx="2520210" cy="1415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Учебные предметы: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Предметы учебного плана, реализующие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предпрофиль</a:t>
            </a:r>
            <a:r>
              <a:rPr lang="ru-RU" sz="2400" b="1" i="1" dirty="0" smtClean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8 – 9 классы:</a:t>
            </a:r>
          </a:p>
          <a:p>
            <a:pPr>
              <a:buNone/>
            </a:pPr>
            <a:r>
              <a:rPr lang="ru-RU" sz="2400" b="1" dirty="0" smtClean="0"/>
              <a:t>Математика (углубление)  </a:t>
            </a:r>
            <a:r>
              <a:rPr lang="ru-RU" sz="2400" b="1" dirty="0" smtClean="0"/>
              <a:t>– </a:t>
            </a:r>
            <a:r>
              <a:rPr lang="ru-RU" sz="2400" b="1" dirty="0" smtClean="0"/>
              <a:t>7 часов;</a:t>
            </a: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Экономика -  2 часа;</a:t>
            </a:r>
          </a:p>
          <a:p>
            <a:pPr>
              <a:buNone/>
            </a:pPr>
            <a:r>
              <a:rPr lang="ru-RU" sz="2400" b="1" dirty="0" smtClean="0"/>
              <a:t>Право  -  1  час.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Предметы учебного плана, реализующие профиль: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10-11 классы:</a:t>
            </a:r>
          </a:p>
          <a:p>
            <a:pPr>
              <a:buNone/>
            </a:pPr>
            <a:r>
              <a:rPr lang="ru-RU" sz="2400" b="1" dirty="0" smtClean="0"/>
              <a:t>Избранные вопросы математики – 2 часа;</a:t>
            </a:r>
          </a:p>
          <a:p>
            <a:pPr>
              <a:buNone/>
            </a:pPr>
            <a:r>
              <a:rPr lang="ru-RU" sz="2400" b="1" dirty="0" smtClean="0"/>
              <a:t>Экономика -  2 часа;</a:t>
            </a:r>
          </a:p>
          <a:p>
            <a:pPr>
              <a:buNone/>
            </a:pPr>
            <a:r>
              <a:rPr lang="ru-RU" sz="2400" b="1" dirty="0" smtClean="0"/>
              <a:t>Право  -  1  час;</a:t>
            </a:r>
          </a:p>
          <a:p>
            <a:pPr>
              <a:buNone/>
            </a:pPr>
            <a:r>
              <a:rPr lang="ru-RU" sz="2400" b="1" dirty="0" smtClean="0"/>
              <a:t>Моделирование экономики и менеджмента -1 час;</a:t>
            </a:r>
          </a:p>
          <a:p>
            <a:pPr>
              <a:buNone/>
            </a:pPr>
            <a:r>
              <a:rPr lang="ru-RU" sz="2400" b="1" dirty="0" smtClean="0"/>
              <a:t>Обществознание – 3 часа;</a:t>
            </a:r>
          </a:p>
          <a:p>
            <a:pPr>
              <a:buNone/>
            </a:pPr>
            <a:r>
              <a:rPr lang="ru-RU" sz="2400" b="1" dirty="0" smtClean="0"/>
              <a:t>География – 3 часа. </a:t>
            </a:r>
          </a:p>
          <a:p>
            <a:pPr>
              <a:buNone/>
            </a:pPr>
            <a:endParaRPr lang="ru-RU" sz="24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user\Desktop\Для стендов\IMG_190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648072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user\Desktop\Для стендов\P22434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9000"/>
            <a:ext cx="2840874" cy="213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user\Desktop\Для стендов\3 день 1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005064"/>
            <a:ext cx="2850902" cy="21393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C:\Users\user\Desktop\Для стендов\DSC0035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97012" y="2337758"/>
            <a:ext cx="3149975" cy="2182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user\Desktop\Для стендов\P224342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76672"/>
            <a:ext cx="3168352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859216" cy="25922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Обучающиеся с огромным интересом совершенствуют теоретические знания через активные формы обучения: деловые и ролевые игры, имитационное моделирование, </a:t>
            </a:r>
            <a:r>
              <a:rPr lang="ru-RU" sz="2800" b="1" dirty="0" smtClean="0">
                <a:solidFill>
                  <a:schemeClr val="bg1"/>
                </a:solidFill>
              </a:rPr>
              <a:t>дебаты, </a:t>
            </a:r>
            <a:r>
              <a:rPr lang="ru-RU" sz="2800" b="1" dirty="0" smtClean="0">
                <a:solidFill>
                  <a:schemeClr val="bg1"/>
                </a:solidFill>
              </a:rPr>
              <a:t>работу в группах.</a:t>
            </a:r>
            <a:r>
              <a:rPr lang="ru-RU" sz="2800" dirty="0" smtClean="0">
                <a:solidFill>
                  <a:srgbClr val="00B0F0"/>
                </a:solidFill>
              </a:rPr>
              <a:t/>
            </a:r>
            <a:br>
              <a:rPr lang="ru-RU" sz="2800" dirty="0" smtClean="0">
                <a:solidFill>
                  <a:srgbClr val="00B0F0"/>
                </a:solidFill>
              </a:rPr>
            </a:b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9" name="Рисунок 8" descr="C:\Users\user\Desktop\Для стендов\P223314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4581128"/>
            <a:ext cx="2664296" cy="19027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Для стендов\IMG_74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3221966" cy="2147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5400" b="1" dirty="0" smtClean="0">
                <a:solidFill>
                  <a:srgbClr val="FF0000"/>
                </a:solidFill>
              </a:rPr>
              <a:t>МЭКОМ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800" b="1" dirty="0" smtClean="0">
                <a:solidFill>
                  <a:srgbClr val="FF0000"/>
                </a:solidFill>
              </a:rPr>
              <a:t>МОДЕЛИРОВАНИЕ ЭКОНОМИКИ И МЕНЕДЖМЕНТА</a:t>
            </a:r>
          </a:p>
          <a:p>
            <a:pPr algn="ctr">
              <a:buNone/>
            </a:pPr>
            <a:r>
              <a:rPr lang="ru-RU" b="1" dirty="0" smtClean="0"/>
              <a:t>представляет уникальную возможность управлять собственной фирмой в условиях конкурентного окружения, моделирует мир реального бизнеса. Фирмы собственноручно принимают стратегические решения. Учащиеся должны досконально понимать и тщательно планировать каждый элемент стратегии своей компании: цену, величину производства, затраты на маркетинг, научные исследования, совершенствование продукции и инвестиции. Овладевают основами бизнеса и предпринимательского духа.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user\Desktop\Для стендов\3 день Магазины, финал маркетинг-микс Ш 2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268760"/>
            <a:ext cx="3815435" cy="2990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user\Desktop\Для стендов\3 день Магазины, финал маркетинг-микс Ш 0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76672"/>
            <a:ext cx="3140177" cy="23550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C:\Users\user\Desktop\Для стендов\3 день Магазины, финал маркетинг-микс Ш 0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0648"/>
            <a:ext cx="3198602" cy="2398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77072"/>
            <a:ext cx="8712968" cy="204909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/>
              <a:t>Обучающиеся социально-экономического профиля осваивают основы предпринимательства и потребительских знаний, участвуют в рекламно – торговых конкурсах.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user\Documents\Потапов Н.Н\ТЕМПУС ОБЩЕЕ\Учебная фирма Материалы\Фото ТЕМПУС Бийский лицей\IMG_2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365104"/>
            <a:ext cx="3347864" cy="2235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Users\user\Documents\Потапов Н.Н\ТЕМПУС ОБЩЕЕ\Учебная фирма Материалы\Фото ТЕМПУС Бийский лицей\IMG_22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149080"/>
            <a:ext cx="3169835" cy="2116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user\Documents\Потапов Н.Н\ТЕМПУС ОБЩЕЕ\Учебная фирма Материалы\Фото ТЕМПУС Бийский лицей\IMG_22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05064"/>
            <a:ext cx="3599892" cy="2399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user\Desktop\Для стендов\3 день 16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340768"/>
            <a:ext cx="3306936" cy="2443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C:\Users\user\Desktop\Для стендов\IMG_7637.JPG"/>
          <p:cNvPicPr>
            <a:picLocks noGrp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412776"/>
            <a:ext cx="3262745" cy="2173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</a:rPr>
              <a:t>Обучающиеся учатся работать в группах, принимать решения, вырабатывать стратегии, представлять свои проекты.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C:\Users\user\Desktop\Для стендов\IMG_763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1916832"/>
            <a:ext cx="3319372" cy="22905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cuments\Потапов Н.Н\ФОТОГРАФИИ ОБЩЕЕ\Фото Сибириада с сайта\DSC022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276872"/>
            <a:ext cx="4009628" cy="30072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C:\Users\user\Desktop\Для стендов\IMG_23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32656"/>
            <a:ext cx="3252577" cy="2484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C:\Users\user\Desktop\Для стендов\Бийск 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3310747" cy="2483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8002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err="1" smtClean="0"/>
              <a:t>Бийский</a:t>
            </a:r>
            <a:r>
              <a:rPr lang="ru-RU" b="1" dirty="0" smtClean="0"/>
              <a:t> лицей является регион</a:t>
            </a:r>
            <a:r>
              <a:rPr lang="ru-RU" b="1" dirty="0" smtClean="0">
                <a:solidFill>
                  <a:schemeClr val="bg1"/>
                </a:solidFill>
              </a:rPr>
              <a:t>альной площадкой </a:t>
            </a:r>
            <a:r>
              <a:rPr lang="ru-RU" b="1" dirty="0" smtClean="0"/>
              <a:t>межрегионального экономического ф</a:t>
            </a:r>
            <a:r>
              <a:rPr lang="ru-RU" b="1" dirty="0" smtClean="0">
                <a:solidFill>
                  <a:schemeClr val="bg1"/>
                </a:solidFill>
              </a:rPr>
              <a:t>естиваля школьни</a:t>
            </a:r>
            <a:r>
              <a:rPr lang="ru-RU" b="1" dirty="0" smtClean="0"/>
              <a:t>ков «</a:t>
            </a:r>
            <a:r>
              <a:rPr lang="ru-RU" b="1" dirty="0" err="1" smtClean="0"/>
              <a:t>Сибириада</a:t>
            </a:r>
            <a:r>
              <a:rPr lang="ru-RU" b="1" dirty="0" smtClean="0"/>
              <a:t>. Шаг в Мечту». Команда лицея традиционно и успешно участвует в этом экономическом форуме. Именно здесь лицеисты получают возможность  совершенствования практического опыта ведения бизнеса и делового общения.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6" name="Picture 4" descr="C:\Users\user\Documents\Потапов Н.Н\ФОТОГРАФИИ ОБЩЕЕ\Фото Сибириада с сайта\src_a5b24cb9ebe03db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700808"/>
            <a:ext cx="2451720" cy="163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user\Documents\Потапов Н.Н\Сибириада 2013\Фото Шаг\IMG_29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276872"/>
            <a:ext cx="2976331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C:\Users\user\Documents\Потапов Н.Н\ТЕМПУС ОБЩЕЕ\Темпус Foto\IMG_2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484784"/>
            <a:ext cx="3385553" cy="2260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C:\Users\user\Documents\Потапов Н.Н\ФОТОГРАФИИ ОБЩЕЕ\Фото Сибириада с сайта\bbf4bcda6da6b724dc87ba293c06a72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1224" y="1484784"/>
            <a:ext cx="2412776" cy="1224136"/>
          </a:xfrm>
          <a:prstGeom prst="rect">
            <a:avLst/>
          </a:prstGeom>
          <a:noFill/>
        </p:spPr>
      </p:pic>
      <p:pic>
        <p:nvPicPr>
          <p:cNvPr id="5122" name="Picture 2" descr="C:\Users\user\Documents\Потапов Н.Н\ЭКОНОМИКА ОБЩАЯ\Москва 2013\IMG_299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556792"/>
            <a:ext cx="3398506" cy="25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Ежегодно обучающиеся становятся победителями и призерами регионального этапа всероссийской предметной олимпиады по экономике.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5124" name="Picture 4" descr="C:\Users\user\Documents\Потапов Н.Н\ОЛИМПИАДЫ по экономике\диплоы регион 2015\20150131_165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996952"/>
            <a:ext cx="2160240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5" name="Picture 5" descr="C:\Users\user\Documents\Потапов Н.Н\Архив Сибириады\Сибириада 2013\Результаты Сибириады\Першин край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3789040"/>
            <a:ext cx="1634176" cy="2242987"/>
          </a:xfrm>
          <a:prstGeom prst="rect">
            <a:avLst/>
          </a:prstGeom>
          <a:noFill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4005064"/>
            <a:ext cx="1296144" cy="177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4221088"/>
            <a:ext cx="1304491" cy="179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user\Documents\Потапов Н.Н\ФОТОГРАФИИ ОБЩЕЕ\Фото Сибириада с сайта\sibiriad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4365104"/>
            <a:ext cx="3024336" cy="19874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Потапов Н.Н\ТЕМПУС ОБЩЕЕ\Учебная фирма Материалы\Фото ТЕМПУС Бийский лицей\IMG_23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87685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Поступайте к нам на социально-экономический профиль!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264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Социально -экономический профиль</vt:lpstr>
      <vt:lpstr>Учебные предметы:</vt:lpstr>
      <vt:lpstr>Обучающиеся с огромным интересом совершенствуют теоретические знания через активные формы обучения: деловые и ролевые игры, имитационное моделирование, дебаты, работу в группах. </vt:lpstr>
      <vt:lpstr>МЭКОМ</vt:lpstr>
      <vt:lpstr>Слайд 5</vt:lpstr>
      <vt:lpstr>Обучающиеся учатся работать в группах, принимать решения, вырабатывать стратегии, представлять свои проекты. </vt:lpstr>
      <vt:lpstr>Слайд 7</vt:lpstr>
      <vt:lpstr>Ежегодно обучающиеся становятся победителями и призерами регионального этапа всероссийской предметной олимпиады по экономике.</vt:lpstr>
      <vt:lpstr>Поступайте к нам на социально-экономический профиль!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 -экономический профиль</dc:title>
  <dc:creator>user</dc:creator>
  <cp:lastModifiedBy>user</cp:lastModifiedBy>
  <cp:revision>22</cp:revision>
  <dcterms:created xsi:type="dcterms:W3CDTF">2015-04-15T04:16:55Z</dcterms:created>
  <dcterms:modified xsi:type="dcterms:W3CDTF">2016-03-11T04:57:42Z</dcterms:modified>
</cp:coreProperties>
</file>